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8" r:id="rId2"/>
    <p:sldId id="328" r:id="rId3"/>
    <p:sldId id="304" r:id="rId4"/>
    <p:sldId id="326" r:id="rId5"/>
    <p:sldId id="329" r:id="rId6"/>
    <p:sldId id="316" r:id="rId7"/>
    <p:sldId id="321" r:id="rId8"/>
    <p:sldId id="322" r:id="rId9"/>
    <p:sldId id="323" r:id="rId10"/>
    <p:sldId id="327" r:id="rId11"/>
    <p:sldId id="265" r:id="rId12"/>
  </p:sldIdLst>
  <p:sldSz cx="9144000" cy="6858000" type="screen4x3"/>
  <p:notesSz cx="6858000" cy="9144000"/>
  <p:defaultTextStyle>
    <a:defPPr>
      <a:defRPr lang="en-US"/>
    </a:defPPr>
    <a:lvl1pPr algn="l" rtl="0" eaLnBrk="0" fontAlgn="base" hangingPunct="0">
      <a:spcBef>
        <a:spcPct val="0"/>
      </a:spcBef>
      <a:spcAft>
        <a:spcPct val="0"/>
      </a:spcAft>
      <a:defRPr sz="36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b="1" kern="1200">
        <a:solidFill>
          <a:schemeClr val="tx1"/>
        </a:solidFill>
        <a:latin typeface="Arial" panose="020B0604020202020204" pitchFamily="34" charset="0"/>
        <a:ea typeface="+mn-ea"/>
        <a:cs typeface="+mn-cs"/>
      </a:defRPr>
    </a:lvl5pPr>
    <a:lvl6pPr marL="2286000" algn="l" defTabSz="914400" rtl="0" eaLnBrk="1" latinLnBrk="0" hangingPunct="1">
      <a:defRPr sz="3600" b="1" kern="1200">
        <a:solidFill>
          <a:schemeClr val="tx1"/>
        </a:solidFill>
        <a:latin typeface="Arial" panose="020B0604020202020204" pitchFamily="34" charset="0"/>
        <a:ea typeface="+mn-ea"/>
        <a:cs typeface="+mn-cs"/>
      </a:defRPr>
    </a:lvl6pPr>
    <a:lvl7pPr marL="2743200" algn="l" defTabSz="914400" rtl="0" eaLnBrk="1" latinLnBrk="0" hangingPunct="1">
      <a:defRPr sz="3600" b="1" kern="1200">
        <a:solidFill>
          <a:schemeClr val="tx1"/>
        </a:solidFill>
        <a:latin typeface="Arial" panose="020B0604020202020204" pitchFamily="34" charset="0"/>
        <a:ea typeface="+mn-ea"/>
        <a:cs typeface="+mn-cs"/>
      </a:defRPr>
    </a:lvl7pPr>
    <a:lvl8pPr marL="3200400" algn="l" defTabSz="914400" rtl="0" eaLnBrk="1" latinLnBrk="0" hangingPunct="1">
      <a:defRPr sz="3600" b="1" kern="1200">
        <a:solidFill>
          <a:schemeClr val="tx1"/>
        </a:solidFill>
        <a:latin typeface="Arial" panose="020B0604020202020204" pitchFamily="34" charset="0"/>
        <a:ea typeface="+mn-ea"/>
        <a:cs typeface="+mn-cs"/>
      </a:defRPr>
    </a:lvl8pPr>
    <a:lvl9pPr marL="3657600" algn="l" defTabSz="914400" rtl="0" eaLnBrk="1" latinLnBrk="0" hangingPunct="1">
      <a:defRPr sz="36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marbach" initials="l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000000"/>
    <a:srgbClr val="FFF2BD"/>
    <a:srgbClr val="FF9900"/>
    <a:srgbClr val="349140"/>
    <a:srgbClr val="2E8139"/>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599" autoAdjust="0"/>
    <p:restoredTop sz="98907" autoAdjust="0"/>
  </p:normalViewPr>
  <p:slideViewPr>
    <p:cSldViewPr>
      <p:cViewPr varScale="1">
        <p:scale>
          <a:sx n="84" d="100"/>
          <a:sy n="84" d="100"/>
        </p:scale>
        <p:origin x="96"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4" d="100"/>
          <a:sy n="34" d="100"/>
        </p:scale>
        <p:origin x="-151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72421" cy="457513"/>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14437">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85579" y="0"/>
            <a:ext cx="2972421" cy="457513"/>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14437">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1" y="8686489"/>
            <a:ext cx="2972421" cy="457512"/>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14437">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85579" y="8686489"/>
            <a:ext cx="2972421" cy="457512"/>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14437">
              <a:defRPr sz="1000" b="0" i="1">
                <a:latin typeface="Times New Roman" panose="02020603050405020304" pitchFamily="18" charset="0"/>
              </a:defRPr>
            </a:lvl1pPr>
          </a:lstStyle>
          <a:p>
            <a:fld id="{454ADE6C-F238-49BE-BE7C-16BC5E13FDEC}" type="slidenum">
              <a:rPr lang="en-US" altLang="en-US"/>
              <a:pPr/>
              <a:t>‹#›</a:t>
            </a:fld>
            <a:endParaRPr lang="en-US" altLang="en-US"/>
          </a:p>
        </p:txBody>
      </p:sp>
    </p:spTree>
    <p:extLst>
      <p:ext uri="{BB962C8B-B14F-4D97-AF65-F5344CB8AC3E}">
        <p14:creationId xmlns:p14="http://schemas.microsoft.com/office/powerpoint/2010/main" val="142785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0"/>
            <a:ext cx="2972421" cy="457513"/>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defTabSz="914437">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5579" y="0"/>
            <a:ext cx="2972421" cy="457513"/>
          </a:xfrm>
          <a:prstGeom prst="rect">
            <a:avLst/>
          </a:prstGeom>
          <a:noFill/>
          <a:ln w="9525">
            <a:noFill/>
            <a:miter lim="800000"/>
            <a:headEnd/>
            <a:tailEnd/>
          </a:ln>
          <a:effectLst/>
        </p:spPr>
        <p:txBody>
          <a:bodyPr vert="horz" wrap="square" lIns="19049" tIns="0" rIns="19049" bIns="0" numCol="1" anchor="t" anchorCtr="0" compatLnSpc="1">
            <a:prstTxWarp prst="textNoShape">
              <a:avLst/>
            </a:prstTxWarp>
          </a:bodyPr>
          <a:lstStyle>
            <a:lvl1pPr algn="r" defTabSz="914437">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1" y="8686489"/>
            <a:ext cx="2972421" cy="457512"/>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defTabSz="914437">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85579" y="8686489"/>
            <a:ext cx="2972421" cy="457512"/>
          </a:xfrm>
          <a:prstGeom prst="rect">
            <a:avLst/>
          </a:prstGeom>
          <a:noFill/>
          <a:ln w="9525">
            <a:noFill/>
            <a:miter lim="800000"/>
            <a:headEnd/>
            <a:tailEnd/>
          </a:ln>
          <a:effectLst/>
        </p:spPr>
        <p:txBody>
          <a:bodyPr vert="horz" wrap="square" lIns="19049" tIns="0" rIns="19049" bIns="0" numCol="1" anchor="b" anchorCtr="0" compatLnSpc="1">
            <a:prstTxWarp prst="textNoShape">
              <a:avLst/>
            </a:prstTxWarp>
          </a:bodyPr>
          <a:lstStyle>
            <a:lvl1pPr algn="r" defTabSz="914437">
              <a:defRPr sz="1000" b="0" i="1">
                <a:latin typeface="Times New Roman" panose="02020603050405020304" pitchFamily="18" charset="0"/>
              </a:defRPr>
            </a:lvl1pPr>
          </a:lstStyle>
          <a:p>
            <a:fld id="{A30A06A6-F883-41D9-B108-DB050D9AC417}" type="slidenum">
              <a:rPr lang="en-US" altLang="en-US"/>
              <a:pPr/>
              <a:t>‹#›</a:t>
            </a:fld>
            <a:endParaRPr lang="en-US" altLang="en-US"/>
          </a:p>
        </p:txBody>
      </p:sp>
      <p:sp>
        <p:nvSpPr>
          <p:cNvPr id="2054" name="Rectangle 6"/>
          <p:cNvSpPr>
            <a:spLocks noGrp="1" noChangeArrowheads="1"/>
          </p:cNvSpPr>
          <p:nvPr>
            <p:ph type="body" sz="quarter" idx="3"/>
          </p:nvPr>
        </p:nvSpPr>
        <p:spPr bwMode="auto">
          <a:xfrm>
            <a:off x="914711" y="4344025"/>
            <a:ext cx="5028579" cy="4114488"/>
          </a:xfrm>
          <a:prstGeom prst="rect">
            <a:avLst/>
          </a:prstGeom>
          <a:noFill/>
          <a:ln w="9525">
            <a:noFill/>
            <a:miter lim="800000"/>
            <a:headEnd/>
            <a:tailEnd/>
          </a:ln>
          <a:effectLst/>
        </p:spPr>
        <p:txBody>
          <a:bodyPr vert="horz" wrap="square" lIns="92069" tIns="46036" rIns="92069" bIns="460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1" name="Rectangle 7"/>
          <p:cNvSpPr>
            <a:spLocks noGrp="1" noRot="1" noChangeAspect="1" noChangeArrowheads="1" noTextEdit="1"/>
          </p:cNvSpPr>
          <p:nvPr>
            <p:ph type="sldImg" idx="2"/>
          </p:nvPr>
        </p:nvSpPr>
        <p:spPr bwMode="auto">
          <a:xfrm>
            <a:off x="1152525" y="692150"/>
            <a:ext cx="4554538"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649801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3500" b="1">
                <a:solidFill>
                  <a:schemeClr val="tx1"/>
                </a:solidFill>
                <a:latin typeface="Arial" panose="020B0604020202020204" pitchFamily="34" charset="0"/>
              </a:defRPr>
            </a:lvl1pPr>
            <a:lvl2pPr marL="729057" indent="-280406" defTabSz="914437">
              <a:defRPr sz="3500" b="1">
                <a:solidFill>
                  <a:schemeClr val="tx1"/>
                </a:solidFill>
                <a:latin typeface="Arial" panose="020B0604020202020204" pitchFamily="34" charset="0"/>
              </a:defRPr>
            </a:lvl2pPr>
            <a:lvl3pPr marL="1121626" indent="-224325" defTabSz="914437">
              <a:defRPr sz="3500" b="1">
                <a:solidFill>
                  <a:schemeClr val="tx1"/>
                </a:solidFill>
                <a:latin typeface="Arial" panose="020B0604020202020204" pitchFamily="34" charset="0"/>
              </a:defRPr>
            </a:lvl3pPr>
            <a:lvl4pPr marL="1570276" indent="-224325" defTabSz="914437">
              <a:defRPr sz="3500" b="1">
                <a:solidFill>
                  <a:schemeClr val="tx1"/>
                </a:solidFill>
                <a:latin typeface="Arial" panose="020B0604020202020204" pitchFamily="34" charset="0"/>
              </a:defRPr>
            </a:lvl4pPr>
            <a:lvl5pPr marL="2018927" indent="-224325" defTabSz="914437">
              <a:defRPr sz="3500" b="1">
                <a:solidFill>
                  <a:schemeClr val="tx1"/>
                </a:solidFill>
                <a:latin typeface="Arial" panose="020B0604020202020204" pitchFamily="34" charset="0"/>
              </a:defRPr>
            </a:lvl5pPr>
            <a:lvl6pPr marL="2467577" indent="-224325" defTabSz="914437" eaLnBrk="0" fontAlgn="base" hangingPunct="0">
              <a:spcBef>
                <a:spcPct val="0"/>
              </a:spcBef>
              <a:spcAft>
                <a:spcPct val="0"/>
              </a:spcAft>
              <a:defRPr sz="3500" b="1">
                <a:solidFill>
                  <a:schemeClr val="tx1"/>
                </a:solidFill>
                <a:latin typeface="Arial" panose="020B0604020202020204" pitchFamily="34" charset="0"/>
              </a:defRPr>
            </a:lvl6pPr>
            <a:lvl7pPr marL="2916227" indent="-224325" defTabSz="914437" eaLnBrk="0" fontAlgn="base" hangingPunct="0">
              <a:spcBef>
                <a:spcPct val="0"/>
              </a:spcBef>
              <a:spcAft>
                <a:spcPct val="0"/>
              </a:spcAft>
              <a:defRPr sz="3500" b="1">
                <a:solidFill>
                  <a:schemeClr val="tx1"/>
                </a:solidFill>
                <a:latin typeface="Arial" panose="020B0604020202020204" pitchFamily="34" charset="0"/>
              </a:defRPr>
            </a:lvl7pPr>
            <a:lvl8pPr marL="3364878" indent="-224325" defTabSz="914437" eaLnBrk="0" fontAlgn="base" hangingPunct="0">
              <a:spcBef>
                <a:spcPct val="0"/>
              </a:spcBef>
              <a:spcAft>
                <a:spcPct val="0"/>
              </a:spcAft>
              <a:defRPr sz="3500" b="1">
                <a:solidFill>
                  <a:schemeClr val="tx1"/>
                </a:solidFill>
                <a:latin typeface="Arial" panose="020B0604020202020204" pitchFamily="34" charset="0"/>
              </a:defRPr>
            </a:lvl8pPr>
            <a:lvl9pPr marL="3813528" indent="-224325" defTabSz="914437" eaLnBrk="0" fontAlgn="base" hangingPunct="0">
              <a:spcBef>
                <a:spcPct val="0"/>
              </a:spcBef>
              <a:spcAft>
                <a:spcPct val="0"/>
              </a:spcAft>
              <a:defRPr sz="3500" b="1">
                <a:solidFill>
                  <a:schemeClr val="tx1"/>
                </a:solidFill>
                <a:latin typeface="Arial" panose="020B0604020202020204" pitchFamily="34" charset="0"/>
              </a:defRPr>
            </a:lvl9pPr>
          </a:lstStyle>
          <a:p>
            <a:fld id="{9C174BFD-A135-4EAE-BFF8-86CD735D7B3B}" type="slidenum">
              <a:rPr lang="en-US" altLang="en-US" sz="1000" b="0">
                <a:latin typeface="Times New Roman" panose="02020603050405020304" pitchFamily="18" charset="0"/>
              </a:rPr>
              <a:pPr/>
              <a:t>1</a:t>
            </a:fld>
            <a:endParaRPr lang="en-US" altLang="en-US" sz="1000" b="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7195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3500" b="1">
                <a:solidFill>
                  <a:schemeClr val="tx1"/>
                </a:solidFill>
                <a:latin typeface="Arial" panose="020B0604020202020204" pitchFamily="34" charset="0"/>
              </a:defRPr>
            </a:lvl1pPr>
            <a:lvl2pPr marL="729057" indent="-280406" defTabSz="914437">
              <a:defRPr sz="3500" b="1">
                <a:solidFill>
                  <a:schemeClr val="tx1"/>
                </a:solidFill>
                <a:latin typeface="Arial" panose="020B0604020202020204" pitchFamily="34" charset="0"/>
              </a:defRPr>
            </a:lvl2pPr>
            <a:lvl3pPr marL="1121626" indent="-224325" defTabSz="914437">
              <a:defRPr sz="3500" b="1">
                <a:solidFill>
                  <a:schemeClr val="tx1"/>
                </a:solidFill>
                <a:latin typeface="Arial" panose="020B0604020202020204" pitchFamily="34" charset="0"/>
              </a:defRPr>
            </a:lvl3pPr>
            <a:lvl4pPr marL="1570276" indent="-224325" defTabSz="914437">
              <a:defRPr sz="3500" b="1">
                <a:solidFill>
                  <a:schemeClr val="tx1"/>
                </a:solidFill>
                <a:latin typeface="Arial" panose="020B0604020202020204" pitchFamily="34" charset="0"/>
              </a:defRPr>
            </a:lvl4pPr>
            <a:lvl5pPr marL="2018927" indent="-224325" defTabSz="914437">
              <a:defRPr sz="3500" b="1">
                <a:solidFill>
                  <a:schemeClr val="tx1"/>
                </a:solidFill>
                <a:latin typeface="Arial" panose="020B0604020202020204" pitchFamily="34" charset="0"/>
              </a:defRPr>
            </a:lvl5pPr>
            <a:lvl6pPr marL="2467577" indent="-224325" defTabSz="914437" eaLnBrk="0" fontAlgn="base" hangingPunct="0">
              <a:spcBef>
                <a:spcPct val="0"/>
              </a:spcBef>
              <a:spcAft>
                <a:spcPct val="0"/>
              </a:spcAft>
              <a:defRPr sz="3500" b="1">
                <a:solidFill>
                  <a:schemeClr val="tx1"/>
                </a:solidFill>
                <a:latin typeface="Arial" panose="020B0604020202020204" pitchFamily="34" charset="0"/>
              </a:defRPr>
            </a:lvl6pPr>
            <a:lvl7pPr marL="2916227" indent="-224325" defTabSz="914437" eaLnBrk="0" fontAlgn="base" hangingPunct="0">
              <a:spcBef>
                <a:spcPct val="0"/>
              </a:spcBef>
              <a:spcAft>
                <a:spcPct val="0"/>
              </a:spcAft>
              <a:defRPr sz="3500" b="1">
                <a:solidFill>
                  <a:schemeClr val="tx1"/>
                </a:solidFill>
                <a:latin typeface="Arial" panose="020B0604020202020204" pitchFamily="34" charset="0"/>
              </a:defRPr>
            </a:lvl7pPr>
            <a:lvl8pPr marL="3364878" indent="-224325" defTabSz="914437" eaLnBrk="0" fontAlgn="base" hangingPunct="0">
              <a:spcBef>
                <a:spcPct val="0"/>
              </a:spcBef>
              <a:spcAft>
                <a:spcPct val="0"/>
              </a:spcAft>
              <a:defRPr sz="3500" b="1">
                <a:solidFill>
                  <a:schemeClr val="tx1"/>
                </a:solidFill>
                <a:latin typeface="Arial" panose="020B0604020202020204" pitchFamily="34" charset="0"/>
              </a:defRPr>
            </a:lvl8pPr>
            <a:lvl9pPr marL="3813528" indent="-224325" defTabSz="914437" eaLnBrk="0" fontAlgn="base" hangingPunct="0">
              <a:spcBef>
                <a:spcPct val="0"/>
              </a:spcBef>
              <a:spcAft>
                <a:spcPct val="0"/>
              </a:spcAft>
              <a:defRPr sz="3500" b="1">
                <a:solidFill>
                  <a:schemeClr val="tx1"/>
                </a:solidFill>
                <a:latin typeface="Arial" panose="020B0604020202020204" pitchFamily="34" charset="0"/>
              </a:defRPr>
            </a:lvl9pPr>
          </a:lstStyle>
          <a:p>
            <a:fld id="{D744DCE3-6B4F-4DE8-811A-699FCD16FC9E}" type="slidenum">
              <a:rPr lang="en-US" altLang="en-US" sz="1000" b="0">
                <a:latin typeface="Times New Roman" panose="02020603050405020304" pitchFamily="18" charset="0"/>
              </a:rPr>
              <a:pPr/>
              <a:t>3</a:t>
            </a:fld>
            <a:endParaRPr lang="en-US" altLang="en-US" sz="1000" b="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69679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3500" b="1">
                <a:solidFill>
                  <a:schemeClr val="tx1"/>
                </a:solidFill>
                <a:latin typeface="Arial" panose="020B0604020202020204" pitchFamily="34" charset="0"/>
              </a:defRPr>
            </a:lvl1pPr>
            <a:lvl2pPr marL="729057" indent="-280406" defTabSz="914437">
              <a:defRPr sz="3500" b="1">
                <a:solidFill>
                  <a:schemeClr val="tx1"/>
                </a:solidFill>
                <a:latin typeface="Arial" panose="020B0604020202020204" pitchFamily="34" charset="0"/>
              </a:defRPr>
            </a:lvl2pPr>
            <a:lvl3pPr marL="1121626" indent="-224325" defTabSz="914437">
              <a:defRPr sz="3500" b="1">
                <a:solidFill>
                  <a:schemeClr val="tx1"/>
                </a:solidFill>
                <a:latin typeface="Arial" panose="020B0604020202020204" pitchFamily="34" charset="0"/>
              </a:defRPr>
            </a:lvl3pPr>
            <a:lvl4pPr marL="1570276" indent="-224325" defTabSz="914437">
              <a:defRPr sz="3500" b="1">
                <a:solidFill>
                  <a:schemeClr val="tx1"/>
                </a:solidFill>
                <a:latin typeface="Arial" panose="020B0604020202020204" pitchFamily="34" charset="0"/>
              </a:defRPr>
            </a:lvl4pPr>
            <a:lvl5pPr marL="2018927" indent="-224325" defTabSz="914437">
              <a:defRPr sz="3500" b="1">
                <a:solidFill>
                  <a:schemeClr val="tx1"/>
                </a:solidFill>
                <a:latin typeface="Arial" panose="020B0604020202020204" pitchFamily="34" charset="0"/>
              </a:defRPr>
            </a:lvl5pPr>
            <a:lvl6pPr marL="2467577" indent="-224325" defTabSz="914437" eaLnBrk="0" fontAlgn="base" hangingPunct="0">
              <a:spcBef>
                <a:spcPct val="0"/>
              </a:spcBef>
              <a:spcAft>
                <a:spcPct val="0"/>
              </a:spcAft>
              <a:defRPr sz="3500" b="1">
                <a:solidFill>
                  <a:schemeClr val="tx1"/>
                </a:solidFill>
                <a:latin typeface="Arial" panose="020B0604020202020204" pitchFamily="34" charset="0"/>
              </a:defRPr>
            </a:lvl6pPr>
            <a:lvl7pPr marL="2916227" indent="-224325" defTabSz="914437" eaLnBrk="0" fontAlgn="base" hangingPunct="0">
              <a:spcBef>
                <a:spcPct val="0"/>
              </a:spcBef>
              <a:spcAft>
                <a:spcPct val="0"/>
              </a:spcAft>
              <a:defRPr sz="3500" b="1">
                <a:solidFill>
                  <a:schemeClr val="tx1"/>
                </a:solidFill>
                <a:latin typeface="Arial" panose="020B0604020202020204" pitchFamily="34" charset="0"/>
              </a:defRPr>
            </a:lvl7pPr>
            <a:lvl8pPr marL="3364878" indent="-224325" defTabSz="914437" eaLnBrk="0" fontAlgn="base" hangingPunct="0">
              <a:spcBef>
                <a:spcPct val="0"/>
              </a:spcBef>
              <a:spcAft>
                <a:spcPct val="0"/>
              </a:spcAft>
              <a:defRPr sz="3500" b="1">
                <a:solidFill>
                  <a:schemeClr val="tx1"/>
                </a:solidFill>
                <a:latin typeface="Arial" panose="020B0604020202020204" pitchFamily="34" charset="0"/>
              </a:defRPr>
            </a:lvl8pPr>
            <a:lvl9pPr marL="3813528" indent="-224325" defTabSz="914437" eaLnBrk="0" fontAlgn="base" hangingPunct="0">
              <a:spcBef>
                <a:spcPct val="0"/>
              </a:spcBef>
              <a:spcAft>
                <a:spcPct val="0"/>
              </a:spcAft>
              <a:defRPr sz="3500" b="1">
                <a:solidFill>
                  <a:schemeClr val="tx1"/>
                </a:solidFill>
                <a:latin typeface="Arial" panose="020B0604020202020204" pitchFamily="34" charset="0"/>
              </a:defRPr>
            </a:lvl9pPr>
          </a:lstStyle>
          <a:p>
            <a:fld id="{40CBCCFC-8CA3-48CF-9CEB-FF81BF8854CD}" type="slidenum">
              <a:rPr lang="en-US" altLang="en-US" sz="1000" b="0">
                <a:latin typeface="Times New Roman" panose="02020603050405020304" pitchFamily="18" charset="0"/>
              </a:rPr>
              <a:pPr/>
              <a:t>11</a:t>
            </a:fld>
            <a:endParaRPr lang="en-US" altLang="en-US" sz="1000" b="0">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6806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711200" y="2286000"/>
            <a:ext cx="77216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389063" y="3886200"/>
            <a:ext cx="6365875"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16867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75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67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725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9117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901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124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0801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782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508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260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2F"/>
            </a:gs>
            <a:gs pos="50000">
              <a:srgbClr val="003366"/>
            </a:gs>
            <a:gs pos="100000">
              <a:srgbClr val="00182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82296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000" b="1">
          <a:solidFill>
            <a:schemeClr val="hlink"/>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20000"/>
        </a:spcAft>
        <a:buClr>
          <a:schemeClr val="hlink"/>
        </a:buClr>
        <a:buSzPct val="100000"/>
        <a:buChar char="•"/>
        <a:defRPr sz="3200">
          <a:solidFill>
            <a:schemeClr val="tx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20000"/>
        </a:spcAft>
        <a:buClr>
          <a:schemeClr val="hlink"/>
        </a:buClr>
        <a:buSzPct val="100000"/>
        <a:buChar char="–"/>
        <a:defRPr sz="2800">
          <a:solidFill>
            <a:schemeClr val="tx2"/>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20000"/>
        </a:spcAft>
        <a:buClr>
          <a:schemeClr val="hlink"/>
        </a:buClr>
        <a:buSzPct val="100000"/>
        <a:buChar char="•"/>
        <a:defRPr sz="2400">
          <a:solidFill>
            <a:schemeClr val="tx2"/>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20000"/>
        </a:spcAft>
        <a:buClr>
          <a:schemeClr val="hlink"/>
        </a:buClr>
        <a:buSzPct val="100000"/>
        <a:buChar char="•"/>
        <a:defRPr sz="2000">
          <a:solidFill>
            <a:schemeClr val="tx2"/>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1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95400"/>
            <a:ext cx="42926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219200"/>
            <a:ext cx="8229600" cy="914400"/>
          </a:xfrm>
        </p:spPr>
        <p:txBody>
          <a:bodyPr/>
          <a:lstStyle/>
          <a:p>
            <a:r>
              <a:rPr lang="en-US" altLang="en-US" dirty="0" smtClean="0">
                <a:effectLst/>
              </a:rPr>
              <a:t>Questions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8382000" cy="3276600"/>
          </a:xfrm>
          <a:prstGeom prst="rect">
            <a:avLst/>
          </a:prstGeom>
          <a:noFill/>
          <a:ln w="9525">
            <a:solidFill>
              <a:srgbClr val="CCE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760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95400"/>
            <a:ext cx="4292600"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1066800" y="1524000"/>
            <a:ext cx="7162800" cy="3581400"/>
          </a:xfrm>
          <a:prstGeom prst="rect">
            <a:avLst/>
          </a:prstGeom>
        </p:spPr>
      </p:pic>
    </p:spTree>
    <p:extLst>
      <p:ext uri="{BB962C8B-B14F-4D97-AF65-F5344CB8AC3E}">
        <p14:creationId xmlns:p14="http://schemas.microsoft.com/office/powerpoint/2010/main" val="182752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28600" y="990600"/>
            <a:ext cx="8686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600" b="1">
                <a:solidFill>
                  <a:schemeClr val="tx1"/>
                </a:solidFill>
                <a:latin typeface="Arial" panose="020B0604020202020204" pitchFamily="34" charset="0"/>
              </a:defRPr>
            </a:lvl1pPr>
            <a:lvl2pPr marL="742950" indent="-285750">
              <a:defRPr sz="3600" b="1">
                <a:solidFill>
                  <a:schemeClr val="tx1"/>
                </a:solidFill>
                <a:latin typeface="Arial" panose="020B0604020202020204" pitchFamily="34" charset="0"/>
              </a:defRPr>
            </a:lvl2pPr>
            <a:lvl3pPr marL="1143000" indent="-228600">
              <a:defRPr sz="3600" b="1">
                <a:solidFill>
                  <a:schemeClr val="tx1"/>
                </a:solidFill>
                <a:latin typeface="Arial" panose="020B0604020202020204" pitchFamily="34" charset="0"/>
              </a:defRPr>
            </a:lvl3pPr>
            <a:lvl4pPr marL="1600200" indent="-228600">
              <a:defRPr sz="3600" b="1">
                <a:solidFill>
                  <a:schemeClr val="tx1"/>
                </a:solidFill>
                <a:latin typeface="Arial" panose="020B0604020202020204" pitchFamily="34" charset="0"/>
              </a:defRPr>
            </a:lvl4pPr>
            <a:lvl5pPr marL="2057400" indent="-228600">
              <a:defRPr sz="3600" b="1">
                <a:solidFill>
                  <a:schemeClr val="tx1"/>
                </a:solidFill>
                <a:latin typeface="Arial" panose="020B0604020202020204" pitchFamily="34" charset="0"/>
              </a:defRPr>
            </a:lvl5pPr>
            <a:lvl6pPr marL="2514600" indent="-228600" eaLnBrk="0" fontAlgn="base" hangingPunct="0">
              <a:spcBef>
                <a:spcPct val="0"/>
              </a:spcBef>
              <a:spcAft>
                <a:spcPct val="0"/>
              </a:spcAft>
              <a:defRPr sz="3600" b="1">
                <a:solidFill>
                  <a:schemeClr val="tx1"/>
                </a:solidFill>
                <a:latin typeface="Arial" panose="020B0604020202020204" pitchFamily="34" charset="0"/>
              </a:defRPr>
            </a:lvl6pPr>
            <a:lvl7pPr marL="2971800" indent="-228600" eaLnBrk="0" fontAlgn="base" hangingPunct="0">
              <a:spcBef>
                <a:spcPct val="0"/>
              </a:spcBef>
              <a:spcAft>
                <a:spcPct val="0"/>
              </a:spcAft>
              <a:defRPr sz="3600" b="1">
                <a:solidFill>
                  <a:schemeClr val="tx1"/>
                </a:solidFill>
                <a:latin typeface="Arial" panose="020B0604020202020204" pitchFamily="34" charset="0"/>
              </a:defRPr>
            </a:lvl7pPr>
            <a:lvl8pPr marL="3429000" indent="-228600" eaLnBrk="0" fontAlgn="base" hangingPunct="0">
              <a:spcBef>
                <a:spcPct val="0"/>
              </a:spcBef>
              <a:spcAft>
                <a:spcPct val="0"/>
              </a:spcAft>
              <a:defRPr sz="3600" b="1">
                <a:solidFill>
                  <a:schemeClr val="tx1"/>
                </a:solidFill>
                <a:latin typeface="Arial" panose="020B0604020202020204" pitchFamily="34" charset="0"/>
              </a:defRPr>
            </a:lvl8pPr>
            <a:lvl9pPr marL="3886200" indent="-228600" eaLnBrk="0" fontAlgn="base" hangingPunct="0">
              <a:spcBef>
                <a:spcPct val="0"/>
              </a:spcBef>
              <a:spcAft>
                <a:spcPct val="0"/>
              </a:spcAft>
              <a:defRPr sz="3600" b="1">
                <a:solidFill>
                  <a:schemeClr val="tx1"/>
                </a:solidFill>
                <a:latin typeface="Arial" panose="020B0604020202020204" pitchFamily="34" charset="0"/>
              </a:defRPr>
            </a:lvl9pPr>
          </a:lstStyle>
          <a:p>
            <a:pPr algn="ctr"/>
            <a:r>
              <a:rPr lang="en-US" altLang="en-US" sz="3200" dirty="0" smtClean="0">
                <a:solidFill>
                  <a:schemeClr val="hlink"/>
                </a:solidFill>
              </a:rPr>
              <a:t>Review </a:t>
            </a:r>
            <a:r>
              <a:rPr lang="en-US" altLang="en-US" sz="3200" dirty="0">
                <a:solidFill>
                  <a:schemeClr val="hlink"/>
                </a:solidFill>
              </a:rPr>
              <a:t>of </a:t>
            </a:r>
            <a:r>
              <a:rPr lang="en-US" altLang="en-US" sz="3200" dirty="0" smtClean="0">
                <a:solidFill>
                  <a:schemeClr val="hlink"/>
                </a:solidFill>
              </a:rPr>
              <a:t>Training Program </a:t>
            </a:r>
          </a:p>
          <a:p>
            <a:pPr algn="ctr"/>
            <a:r>
              <a:rPr lang="en-US" altLang="en-US" sz="3200" dirty="0">
                <a:solidFill>
                  <a:schemeClr val="hlink"/>
                </a:solidFill>
              </a:rPr>
              <a:t>P</a:t>
            </a:r>
            <a:r>
              <a:rPr lang="en-US" altLang="en-US" sz="3200" dirty="0" smtClean="0">
                <a:solidFill>
                  <a:schemeClr val="hlink"/>
                </a:solidFill>
              </a:rPr>
              <a:t>rovided </a:t>
            </a:r>
            <a:r>
              <a:rPr lang="en-US" altLang="en-US" sz="3200" dirty="0">
                <a:solidFill>
                  <a:schemeClr val="hlink"/>
                </a:solidFill>
              </a:rPr>
              <a:t>to the Council by TPWD S</a:t>
            </a:r>
            <a:r>
              <a:rPr lang="en-US" altLang="en-US" sz="3200" dirty="0" smtClean="0">
                <a:solidFill>
                  <a:schemeClr val="hlink"/>
                </a:solidFill>
              </a:rPr>
              <a:t>taff</a:t>
            </a:r>
            <a:endParaRPr lang="en-US" altLang="en-US" sz="3200" dirty="0">
              <a:solidFill>
                <a:schemeClr val="tx2"/>
              </a:solidFill>
            </a:endParaRPr>
          </a:p>
        </p:txBody>
      </p:sp>
      <p:sp>
        <p:nvSpPr>
          <p:cNvPr id="3075" name="Text Box 5"/>
          <p:cNvSpPr txBox="1">
            <a:spLocks noChangeArrowheads="1"/>
          </p:cNvSpPr>
          <p:nvPr/>
        </p:nvSpPr>
        <p:spPr bwMode="auto">
          <a:xfrm>
            <a:off x="381000" y="5341937"/>
            <a:ext cx="845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3600" b="1">
                <a:solidFill>
                  <a:schemeClr val="tx1"/>
                </a:solidFill>
                <a:latin typeface="Arial" panose="020B0604020202020204" pitchFamily="34" charset="0"/>
              </a:defRPr>
            </a:lvl1pPr>
            <a:lvl2pPr marL="742950" indent="-285750">
              <a:defRPr sz="3600" b="1">
                <a:solidFill>
                  <a:schemeClr val="tx1"/>
                </a:solidFill>
                <a:latin typeface="Arial" panose="020B0604020202020204" pitchFamily="34" charset="0"/>
              </a:defRPr>
            </a:lvl2pPr>
            <a:lvl3pPr marL="1143000" indent="-228600">
              <a:defRPr sz="3600" b="1">
                <a:solidFill>
                  <a:schemeClr val="tx1"/>
                </a:solidFill>
                <a:latin typeface="Arial" panose="020B0604020202020204" pitchFamily="34" charset="0"/>
              </a:defRPr>
            </a:lvl3pPr>
            <a:lvl4pPr marL="1600200" indent="-228600">
              <a:defRPr sz="3600" b="1">
                <a:solidFill>
                  <a:schemeClr val="tx1"/>
                </a:solidFill>
                <a:latin typeface="Arial" panose="020B0604020202020204" pitchFamily="34" charset="0"/>
              </a:defRPr>
            </a:lvl4pPr>
            <a:lvl5pPr marL="2057400" indent="-228600">
              <a:defRPr sz="3600" b="1">
                <a:solidFill>
                  <a:schemeClr val="tx1"/>
                </a:solidFill>
                <a:latin typeface="Arial" panose="020B0604020202020204" pitchFamily="34" charset="0"/>
              </a:defRPr>
            </a:lvl5pPr>
            <a:lvl6pPr marL="2514600" indent="-228600" eaLnBrk="0" fontAlgn="base" hangingPunct="0">
              <a:spcBef>
                <a:spcPct val="0"/>
              </a:spcBef>
              <a:spcAft>
                <a:spcPct val="0"/>
              </a:spcAft>
              <a:defRPr sz="3600" b="1">
                <a:solidFill>
                  <a:schemeClr val="tx1"/>
                </a:solidFill>
                <a:latin typeface="Arial" panose="020B0604020202020204" pitchFamily="34" charset="0"/>
              </a:defRPr>
            </a:lvl6pPr>
            <a:lvl7pPr marL="2971800" indent="-228600" eaLnBrk="0" fontAlgn="base" hangingPunct="0">
              <a:spcBef>
                <a:spcPct val="0"/>
              </a:spcBef>
              <a:spcAft>
                <a:spcPct val="0"/>
              </a:spcAft>
              <a:defRPr sz="3600" b="1">
                <a:solidFill>
                  <a:schemeClr val="tx1"/>
                </a:solidFill>
                <a:latin typeface="Arial" panose="020B0604020202020204" pitchFamily="34" charset="0"/>
              </a:defRPr>
            </a:lvl7pPr>
            <a:lvl8pPr marL="3429000" indent="-228600" eaLnBrk="0" fontAlgn="base" hangingPunct="0">
              <a:spcBef>
                <a:spcPct val="0"/>
              </a:spcBef>
              <a:spcAft>
                <a:spcPct val="0"/>
              </a:spcAft>
              <a:defRPr sz="3600" b="1">
                <a:solidFill>
                  <a:schemeClr val="tx1"/>
                </a:solidFill>
                <a:latin typeface="Arial" panose="020B0604020202020204" pitchFamily="34" charset="0"/>
              </a:defRPr>
            </a:lvl8pPr>
            <a:lvl9pPr marL="3886200" indent="-228600" eaLnBrk="0" fontAlgn="base" hangingPunct="0">
              <a:spcBef>
                <a:spcPct val="0"/>
              </a:spcBef>
              <a:spcAft>
                <a:spcPct val="0"/>
              </a:spcAft>
              <a:defRPr sz="3600" b="1">
                <a:solidFill>
                  <a:schemeClr val="tx1"/>
                </a:solidFill>
                <a:latin typeface="Arial" panose="020B0604020202020204" pitchFamily="34" charset="0"/>
              </a:defRPr>
            </a:lvl9pPr>
          </a:lstStyle>
          <a:p>
            <a:pPr algn="ctr"/>
            <a:r>
              <a:rPr lang="en-US" altLang="en-US" sz="2400" dirty="0" smtClean="0">
                <a:solidFill>
                  <a:schemeClr val="tx2"/>
                </a:solidFill>
              </a:rPr>
              <a:t>Texas Farm and Ranch Lands Conservation Council</a:t>
            </a:r>
            <a:endParaRPr lang="en-US" altLang="en-US" sz="2400" dirty="0">
              <a:solidFill>
                <a:schemeClr val="tx2"/>
              </a:solidFill>
            </a:endParaRPr>
          </a:p>
          <a:p>
            <a:pPr algn="ctr"/>
            <a:r>
              <a:rPr lang="en-US" altLang="en-US" sz="2400" dirty="0" smtClean="0">
                <a:solidFill>
                  <a:schemeClr val="tx2"/>
                </a:solidFill>
              </a:rPr>
              <a:t>January 28, 2016</a:t>
            </a:r>
            <a:endParaRPr lang="en-US" altLang="en-US" sz="2400" dirty="0">
              <a:solidFill>
                <a:schemeClr val="tx2"/>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6578" y="2362200"/>
            <a:ext cx="5997222" cy="2590800"/>
          </a:xfrm>
          <a:prstGeom prst="rect">
            <a:avLst/>
          </a:prstGeom>
          <a:noFill/>
          <a:ln w="9525">
            <a:solidFill>
              <a:srgbClr val="CCE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914400"/>
          </a:xfrm>
        </p:spPr>
        <p:txBody>
          <a:bodyPr/>
          <a:lstStyle/>
          <a:p>
            <a:r>
              <a:rPr lang="en-US" altLang="en-US" dirty="0" smtClean="0">
                <a:effectLst/>
              </a:rPr>
              <a:t>Overview</a:t>
            </a:r>
          </a:p>
        </p:txBody>
      </p:sp>
      <p:sp>
        <p:nvSpPr>
          <p:cNvPr id="11267" name="Rectangle 3"/>
          <p:cNvSpPr>
            <a:spLocks noGrp="1" noChangeArrowheads="1"/>
          </p:cNvSpPr>
          <p:nvPr>
            <p:ph type="body" idx="1"/>
          </p:nvPr>
        </p:nvSpPr>
        <p:spPr>
          <a:xfrm>
            <a:off x="533400" y="1676400"/>
            <a:ext cx="7924800" cy="4572000"/>
          </a:xfrm>
        </p:spPr>
        <p:txBody>
          <a:bodyPr/>
          <a:lstStyle/>
          <a:p>
            <a:pPr marL="0" indent="0">
              <a:lnSpc>
                <a:spcPct val="90000"/>
              </a:lnSpc>
              <a:buNone/>
            </a:pPr>
            <a:r>
              <a:rPr lang="en-US" altLang="en-US" sz="2800" dirty="0" smtClean="0">
                <a:effectLst/>
              </a:rPr>
              <a:t>HB 1925, which moved the Texas Farm and Ranch Lands Conservation Program (TFRLCP) from the Texas General Land Office (GLO) to Texas Parks and Wildlife Department (Department), requires that Texas Farm and Ranch Lands Conservation Council (Council) members are provided with certain information and training.</a:t>
            </a:r>
          </a:p>
          <a:p>
            <a:pPr marL="0" indent="0">
              <a:lnSpc>
                <a:spcPct val="90000"/>
              </a:lnSpc>
              <a:buNone/>
            </a:pPr>
            <a:r>
              <a:rPr lang="en-US" altLang="en-US" sz="2800" dirty="0" smtClean="0">
                <a:effectLst/>
              </a:rPr>
              <a:t>Council members were sent an information and training binder. This presentation will highlight some of that information.</a:t>
            </a:r>
          </a:p>
        </p:txBody>
      </p:sp>
    </p:spTree>
    <p:extLst>
      <p:ext uri="{BB962C8B-B14F-4D97-AF65-F5344CB8AC3E}">
        <p14:creationId xmlns:p14="http://schemas.microsoft.com/office/powerpoint/2010/main" val="2412235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229600" cy="1676400"/>
          </a:xfrm>
        </p:spPr>
        <p:txBody>
          <a:bodyPr/>
          <a:lstStyle/>
          <a:p>
            <a:r>
              <a:rPr lang="en-US" altLang="en-US" sz="3200" dirty="0" smtClean="0">
                <a:effectLst/>
              </a:rPr>
              <a:t>Changes Made to </a:t>
            </a:r>
            <a:r>
              <a:rPr lang="en-US" altLang="en-US" sz="3200" dirty="0">
                <a:effectLst/>
              </a:rPr>
              <a:t>the Texas Farm and Ranch Lands Conservation Program </a:t>
            </a:r>
            <a:r>
              <a:rPr lang="en-US" altLang="en-US" sz="3200" dirty="0" smtClean="0">
                <a:effectLst/>
              </a:rPr>
              <a:t>by HB 1925</a:t>
            </a:r>
          </a:p>
        </p:txBody>
      </p:sp>
      <p:sp>
        <p:nvSpPr>
          <p:cNvPr id="11267" name="Rectangle 3"/>
          <p:cNvSpPr>
            <a:spLocks noGrp="1" noChangeArrowheads="1"/>
          </p:cNvSpPr>
          <p:nvPr>
            <p:ph type="body" idx="1"/>
          </p:nvPr>
        </p:nvSpPr>
        <p:spPr>
          <a:xfrm>
            <a:off x="533400" y="2133600"/>
            <a:ext cx="7924800" cy="2286000"/>
          </a:xfrm>
        </p:spPr>
        <p:txBody>
          <a:bodyPr/>
          <a:lstStyle/>
          <a:p>
            <a:pPr>
              <a:lnSpc>
                <a:spcPct val="90000"/>
              </a:lnSpc>
            </a:pPr>
            <a:r>
              <a:rPr lang="en-US" altLang="en-US" sz="2400" dirty="0" smtClean="0">
                <a:effectLst/>
              </a:rPr>
              <a:t>Program to be managed by TPWD rather than GLO</a:t>
            </a:r>
            <a:endParaRPr lang="en-US" altLang="en-US" sz="2400" dirty="0">
              <a:effectLst/>
            </a:endParaRPr>
          </a:p>
          <a:p>
            <a:pPr>
              <a:lnSpc>
                <a:spcPct val="90000"/>
              </a:lnSpc>
            </a:pPr>
            <a:r>
              <a:rPr lang="en-US" altLang="en-US" sz="2400" dirty="0" smtClean="0">
                <a:effectLst/>
              </a:rPr>
              <a:t>Number of Council members increased from 10 to 12</a:t>
            </a:r>
            <a:endParaRPr lang="en-US" altLang="en-US" sz="2400" dirty="0">
              <a:effectLst/>
            </a:endParaRPr>
          </a:p>
          <a:p>
            <a:pPr>
              <a:lnSpc>
                <a:spcPct val="90000"/>
              </a:lnSpc>
            </a:pPr>
            <a:r>
              <a:rPr lang="en-US" altLang="en-US" sz="2400" dirty="0" smtClean="0">
                <a:effectLst/>
              </a:rPr>
              <a:t>More emphasis is placed on protecting agricultural lands susceptible to development</a:t>
            </a:r>
            <a:endParaRPr lang="en-US" altLang="en-US" sz="2400" dirty="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624" y="4191000"/>
            <a:ext cx="7076776" cy="2438399"/>
          </a:xfrm>
          <a:prstGeom prst="rect">
            <a:avLst/>
          </a:prstGeom>
          <a:noFill/>
          <a:ln w="12700">
            <a:solidFill>
              <a:srgbClr val="CCE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344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81000"/>
            <a:ext cx="8229600" cy="914400"/>
          </a:xfrm>
        </p:spPr>
        <p:txBody>
          <a:bodyPr/>
          <a:lstStyle/>
          <a:p>
            <a:r>
              <a:rPr lang="en-US" altLang="en-US" dirty="0" smtClean="0">
                <a:effectLst/>
              </a:rPr>
              <a:t>Program Goals and Objectives</a:t>
            </a:r>
          </a:p>
        </p:txBody>
      </p:sp>
      <p:sp>
        <p:nvSpPr>
          <p:cNvPr id="8195" name="Rectangle 3"/>
          <p:cNvSpPr>
            <a:spLocks noGrp="1" noChangeArrowheads="1"/>
          </p:cNvSpPr>
          <p:nvPr>
            <p:ph type="body" idx="1"/>
          </p:nvPr>
        </p:nvSpPr>
        <p:spPr>
          <a:xfrm>
            <a:off x="609600" y="1447800"/>
            <a:ext cx="7620000" cy="2971800"/>
          </a:xfrm>
        </p:spPr>
        <p:txBody>
          <a:bodyPr/>
          <a:lstStyle/>
          <a:p>
            <a:pPr marL="0" indent="0">
              <a:lnSpc>
                <a:spcPct val="90000"/>
              </a:lnSpc>
              <a:buNone/>
            </a:pPr>
            <a:r>
              <a:rPr lang="en-US" altLang="en-US" sz="2800" dirty="0">
                <a:effectLst/>
              </a:rPr>
              <a:t>The goal of the </a:t>
            </a:r>
            <a:r>
              <a:rPr lang="en-US" altLang="en-US" sz="2800" dirty="0" smtClean="0">
                <a:effectLst/>
              </a:rPr>
              <a:t>TFRLCP </a:t>
            </a:r>
            <a:r>
              <a:rPr lang="en-US" altLang="en-US" sz="2800" dirty="0">
                <a:effectLst/>
              </a:rPr>
              <a:t>is conservation of working lands with high values for water, fish and wildlife, and agricultural production, especially lands at risk of development. The program supports TPWD’s mission to encourage stewardship of private working lands for conservation of natural resources</a:t>
            </a:r>
            <a:r>
              <a:rPr lang="en-US" altLang="en-US" dirty="0">
                <a:effectLst/>
              </a:rPr>
              <a:t>.</a:t>
            </a:r>
            <a:r>
              <a:rPr lang="en-US" altLang="en-US" sz="2800" dirty="0">
                <a:effectLst/>
              </a:rPr>
              <a:t> </a:t>
            </a:r>
            <a:endParaRPr lang="en-US" altLang="en-US" sz="2800" dirty="0" smtClean="0">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95800"/>
            <a:ext cx="6934200" cy="2233150"/>
          </a:xfrm>
          <a:prstGeom prst="rect">
            <a:avLst/>
          </a:prstGeom>
          <a:noFill/>
          <a:ln w="9525">
            <a:solidFill>
              <a:srgbClr val="CCE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09600"/>
            <a:ext cx="8229600" cy="914400"/>
          </a:xfrm>
        </p:spPr>
        <p:txBody>
          <a:bodyPr/>
          <a:lstStyle/>
          <a:p>
            <a:r>
              <a:rPr lang="en-US" altLang="en-US" dirty="0" smtClean="0">
                <a:effectLst/>
              </a:rPr>
              <a:t>TFRLCP Administration</a:t>
            </a:r>
          </a:p>
        </p:txBody>
      </p:sp>
      <p:sp>
        <p:nvSpPr>
          <p:cNvPr id="9219" name="Rectangle 3"/>
          <p:cNvSpPr>
            <a:spLocks noGrp="1" noChangeArrowheads="1"/>
          </p:cNvSpPr>
          <p:nvPr>
            <p:ph type="body" idx="1"/>
          </p:nvPr>
        </p:nvSpPr>
        <p:spPr>
          <a:xfrm>
            <a:off x="533400" y="1828800"/>
            <a:ext cx="7772400" cy="4267200"/>
          </a:xfrm>
        </p:spPr>
        <p:txBody>
          <a:bodyPr/>
          <a:lstStyle/>
          <a:p>
            <a:pPr marL="0" indent="0">
              <a:lnSpc>
                <a:spcPct val="90000"/>
              </a:lnSpc>
              <a:buNone/>
            </a:pPr>
            <a:r>
              <a:rPr lang="en-US" altLang="en-US" sz="2800" dirty="0" smtClean="0">
                <a:effectLst/>
              </a:rPr>
              <a:t>TFRLCP is managed within the Land Conservation Program of the Executive Office of the Texas Parks and Wildlife Department by</a:t>
            </a:r>
            <a:r>
              <a:rPr lang="en-US" altLang="en-US" sz="2400" dirty="0" smtClean="0">
                <a:effectLst/>
              </a:rPr>
              <a:t>:</a:t>
            </a:r>
          </a:p>
          <a:p>
            <a:pPr>
              <a:lnSpc>
                <a:spcPct val="90000"/>
              </a:lnSpc>
            </a:pPr>
            <a:r>
              <a:rPr lang="en-US" altLang="en-US" sz="2400" dirty="0" smtClean="0">
                <a:effectLst/>
              </a:rPr>
              <a:t>Ted Hollingsworth, Land Conservation Program Director with assistance from: </a:t>
            </a:r>
          </a:p>
          <a:p>
            <a:pPr>
              <a:lnSpc>
                <a:spcPct val="90000"/>
              </a:lnSpc>
            </a:pPr>
            <a:r>
              <a:rPr lang="en-US" altLang="en-US" sz="2400" dirty="0" smtClean="0">
                <a:effectLst/>
              </a:rPr>
              <a:t>Carla Beavers, Land Conservation Program Staff Services Officer</a:t>
            </a:r>
          </a:p>
          <a:p>
            <a:pPr>
              <a:lnSpc>
                <a:spcPct val="90000"/>
              </a:lnSpc>
            </a:pPr>
            <a:r>
              <a:rPr lang="en-US" altLang="en-US" sz="2400" dirty="0" smtClean="0">
                <a:effectLst/>
              </a:rPr>
              <a:t>Jeannie Munoz, Project Management Office Director</a:t>
            </a:r>
          </a:p>
          <a:p>
            <a:pPr>
              <a:lnSpc>
                <a:spcPct val="90000"/>
              </a:lnSpc>
            </a:pPr>
            <a:r>
              <a:rPr lang="en-US" altLang="en-US" sz="2400" dirty="0" smtClean="0">
                <a:effectLst/>
              </a:rPr>
              <a:t>Robert Sweeney, TPWD Staff Attorney</a:t>
            </a:r>
          </a:p>
          <a:p>
            <a:pPr>
              <a:lnSpc>
                <a:spcPct val="90000"/>
              </a:lnSpc>
            </a:pPr>
            <a:endParaRPr lang="en-US" altLang="en-US" sz="2400" dirty="0" smtClean="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914400"/>
          </a:xfrm>
        </p:spPr>
        <p:txBody>
          <a:bodyPr/>
          <a:lstStyle/>
          <a:p>
            <a:r>
              <a:rPr lang="en-US" altLang="en-US" dirty="0" smtClean="0">
                <a:effectLst/>
              </a:rPr>
              <a:t>Project Management</a:t>
            </a:r>
          </a:p>
        </p:txBody>
      </p:sp>
      <p:sp>
        <p:nvSpPr>
          <p:cNvPr id="10243" name="Rectangle 3"/>
          <p:cNvSpPr>
            <a:spLocks noGrp="1" noChangeArrowheads="1"/>
          </p:cNvSpPr>
          <p:nvPr>
            <p:ph type="body" idx="1"/>
          </p:nvPr>
        </p:nvSpPr>
        <p:spPr>
          <a:xfrm>
            <a:off x="533400" y="1600200"/>
            <a:ext cx="7848600" cy="4648200"/>
          </a:xfrm>
        </p:spPr>
        <p:txBody>
          <a:bodyPr/>
          <a:lstStyle/>
          <a:p>
            <a:pPr marL="0" indent="0">
              <a:lnSpc>
                <a:spcPct val="90000"/>
              </a:lnSpc>
              <a:buNone/>
            </a:pPr>
            <a:r>
              <a:rPr lang="en-US" altLang="en-US" sz="2800" dirty="0" smtClean="0">
                <a:effectLst/>
              </a:rPr>
              <a:t>The TFRLCP Application Form and Draft Selection Criteria were prepared by a team of TPWD biologists. The same team with use the Selection Criteria adopted by the Council to rank project applications. The team consists of:</a:t>
            </a:r>
          </a:p>
          <a:p>
            <a:pPr>
              <a:lnSpc>
                <a:spcPct val="90000"/>
              </a:lnSpc>
            </a:pPr>
            <a:r>
              <a:rPr lang="en-US" altLang="en-US" sz="2400" dirty="0" smtClean="0">
                <a:effectLst/>
              </a:rPr>
              <a:t>Justin Dreibelbis, Wildlife Division</a:t>
            </a:r>
          </a:p>
          <a:p>
            <a:pPr>
              <a:lnSpc>
                <a:spcPct val="90000"/>
              </a:lnSpc>
            </a:pPr>
            <a:r>
              <a:rPr lang="en-US" altLang="en-US" sz="2400" dirty="0" smtClean="0">
                <a:effectLst/>
              </a:rPr>
              <a:t>Jeff Raasch, Wildlife Division</a:t>
            </a:r>
          </a:p>
          <a:p>
            <a:pPr>
              <a:lnSpc>
                <a:spcPct val="90000"/>
              </a:lnSpc>
            </a:pPr>
            <a:r>
              <a:rPr lang="en-US" altLang="en-US" sz="2400" dirty="0" smtClean="0">
                <a:effectLst/>
              </a:rPr>
              <a:t>Tim Birdsong, Inland Fisheries Division</a:t>
            </a:r>
          </a:p>
          <a:p>
            <a:pPr>
              <a:lnSpc>
                <a:spcPct val="90000"/>
              </a:lnSpc>
            </a:pPr>
            <a:r>
              <a:rPr lang="en-US" altLang="en-US" sz="2400" dirty="0" smtClean="0">
                <a:effectLst/>
              </a:rPr>
              <a:t>Ted Hollingsworth, Land Conservation Program</a:t>
            </a:r>
          </a:p>
          <a:p>
            <a:pPr>
              <a:lnSpc>
                <a:spcPct val="90000"/>
              </a:lnSpc>
            </a:pPr>
            <a:endParaRPr lang="en-US" altLang="en-US" sz="2400" dirty="0" smtClean="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914400"/>
          </a:xfrm>
        </p:spPr>
        <p:txBody>
          <a:bodyPr/>
          <a:lstStyle/>
          <a:p>
            <a:r>
              <a:rPr lang="en-US" altLang="en-US" dirty="0" smtClean="0">
                <a:effectLst/>
              </a:rPr>
              <a:t>Project Budget</a:t>
            </a:r>
          </a:p>
        </p:txBody>
      </p:sp>
      <p:sp>
        <p:nvSpPr>
          <p:cNvPr id="11267" name="Rectangle 3"/>
          <p:cNvSpPr>
            <a:spLocks noGrp="1" noChangeArrowheads="1"/>
          </p:cNvSpPr>
          <p:nvPr>
            <p:ph type="body" idx="1"/>
          </p:nvPr>
        </p:nvSpPr>
        <p:spPr>
          <a:xfrm>
            <a:off x="533400" y="1143000"/>
            <a:ext cx="8153400" cy="5410200"/>
          </a:xfrm>
        </p:spPr>
        <p:txBody>
          <a:bodyPr/>
          <a:lstStyle/>
          <a:p>
            <a:pPr marL="0" indent="0">
              <a:lnSpc>
                <a:spcPct val="90000"/>
              </a:lnSpc>
              <a:buNone/>
            </a:pPr>
            <a:r>
              <a:rPr lang="en-US" altLang="en-US" sz="2400" dirty="0" smtClean="0">
                <a:effectLst/>
              </a:rPr>
              <a:t>The TFRLCP was transferred to TPWD with an appropriation of $2,000,000 for administration of the program, of which $1,760,910 was specifically appropriated for grants and transaction costs related to purchase of agricultural conservation easements. Staff recommends setting aside a nominal amount of the appropriation for program management costs, and making the rest available for grants and transaction costs.</a:t>
            </a:r>
          </a:p>
          <a:p>
            <a:pPr marL="0" indent="0">
              <a:lnSpc>
                <a:spcPct val="90000"/>
              </a:lnSpc>
              <a:buNone/>
            </a:pPr>
            <a:endParaRPr lang="en-US" altLang="en-US" sz="2400" dirty="0" smtClean="0">
              <a:effectLst/>
            </a:endParaRPr>
          </a:p>
          <a:p>
            <a:pPr>
              <a:lnSpc>
                <a:spcPct val="90000"/>
              </a:lnSpc>
            </a:pPr>
            <a:r>
              <a:rPr lang="en-US" altLang="en-US" sz="2400" dirty="0" smtClean="0">
                <a:effectLst/>
              </a:rPr>
              <a:t>Appropriation for FY 2016              $  1,887,665</a:t>
            </a:r>
          </a:p>
          <a:p>
            <a:pPr>
              <a:lnSpc>
                <a:spcPct val="90000"/>
              </a:lnSpc>
            </a:pPr>
            <a:r>
              <a:rPr lang="en-US" altLang="en-US" sz="2400" dirty="0" smtClean="0">
                <a:effectLst/>
              </a:rPr>
              <a:t>Appropriation for FY 2017                     112,335</a:t>
            </a:r>
          </a:p>
          <a:p>
            <a:pPr>
              <a:lnSpc>
                <a:spcPct val="90000"/>
              </a:lnSpc>
            </a:pPr>
            <a:r>
              <a:rPr lang="en-US" altLang="en-US" sz="2400" dirty="0" smtClean="0">
                <a:effectLst/>
              </a:rPr>
              <a:t>Total Appropriation for biennium    $  2,000,000</a:t>
            </a:r>
          </a:p>
          <a:p>
            <a:pPr>
              <a:lnSpc>
                <a:spcPct val="90000"/>
              </a:lnSpc>
            </a:pPr>
            <a:endParaRPr lang="en-US" altLang="en-US" sz="2400" dirty="0" smtClean="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shw">
  <a:themeElements>
    <a:clrScheme name="">
      <a:dk1>
        <a:srgbClr val="919191"/>
      </a:dk1>
      <a:lt1>
        <a:srgbClr val="FFFF00"/>
      </a:lt1>
      <a:dk2>
        <a:srgbClr val="33CC33"/>
      </a:dk2>
      <a:lt2>
        <a:srgbClr val="FFFFFF"/>
      </a:lt2>
      <a:accent1>
        <a:srgbClr val="FF9900"/>
      </a:accent1>
      <a:accent2>
        <a:srgbClr val="3399FF"/>
      </a:accent2>
      <a:accent3>
        <a:srgbClr val="ADE2AD"/>
      </a:accent3>
      <a:accent4>
        <a:srgbClr val="DADA00"/>
      </a:accent4>
      <a:accent5>
        <a:srgbClr val="FFCAAA"/>
      </a:accent5>
      <a:accent6>
        <a:srgbClr val="2D8AE7"/>
      </a:accent6>
      <a:hlink>
        <a:srgbClr val="FFCC00"/>
      </a:hlink>
      <a:folHlink>
        <a:srgbClr val="00FFFF"/>
      </a:folHlink>
    </a:clrScheme>
    <a:fontScheme name="Comp-sh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1" i="0" u="none" strike="noStrike" cap="none" normalizeH="0" baseline="0" smtClean="0">
            <a:ln>
              <a:noFill/>
            </a:ln>
            <a:solidFill>
              <a:schemeClr val="tx1"/>
            </a:solidFill>
            <a:effectLst/>
            <a:latin typeface="Arial" charset="0"/>
          </a:defRPr>
        </a:defPPr>
      </a:lstStyle>
    </a:lnDef>
  </a:objectDefaults>
  <a:extraClrSchemeLst>
    <a:extraClrScheme>
      <a:clrScheme name="Comp-shw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sh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omp-shw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shw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shw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shw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omp-shw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Pages>9</Pages>
  <Words>400</Words>
  <Application>Microsoft Office PowerPoint</Application>
  <PresentationFormat>On-screen Show (4:3)</PresentationFormat>
  <Paragraphs>35</Paragraphs>
  <Slides>11</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Comp-shw</vt:lpstr>
      <vt:lpstr>PowerPoint Presentation</vt:lpstr>
      <vt:lpstr>PowerPoint Presentation</vt:lpstr>
      <vt:lpstr>PowerPoint Presentation</vt:lpstr>
      <vt:lpstr>Overview</vt:lpstr>
      <vt:lpstr>Changes Made to the Texas Farm and Ranch Lands Conservation Program by HB 1925</vt:lpstr>
      <vt:lpstr>Program Goals and Objectives</vt:lpstr>
      <vt:lpstr>TFRLCP Administration</vt:lpstr>
      <vt:lpstr>Project Management</vt:lpstr>
      <vt:lpstr>Project Budget</vt:lpstr>
      <vt:lpstr>Questions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Template</dc:title>
  <dc:creator>Andra Clark</dc:creator>
  <cp:lastModifiedBy>Carla Beavers</cp:lastModifiedBy>
  <cp:revision>204</cp:revision>
  <cp:lastPrinted>2016-01-15T19:23:09Z</cp:lastPrinted>
  <dcterms:created xsi:type="dcterms:W3CDTF">1996-12-12T12:14:28Z</dcterms:created>
  <dcterms:modified xsi:type="dcterms:W3CDTF">2016-01-15T20:21:31Z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alan.king@tpwd.state.tx.us</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N:\NEWS&amp;INFORMATION\king\commpres</vt:lpwstr>
  </property>
</Properties>
</file>